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75" r:id="rId4"/>
    <p:sldId id="258" r:id="rId5"/>
    <p:sldId id="263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70" r:id="rId14"/>
    <p:sldId id="273" r:id="rId15"/>
    <p:sldId id="27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478"/>
    <a:srgbClr val="DDEC20"/>
    <a:srgbClr val="D5E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CE-0C57-4892-BCC1-BE0505437DE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733F-7A69-44D5-990A-853DA792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0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CE-0C57-4892-BCC1-BE0505437DE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733F-7A69-44D5-990A-853DA792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2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CE-0C57-4892-BCC1-BE0505437DE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733F-7A69-44D5-990A-853DA792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2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CE-0C57-4892-BCC1-BE0505437DE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733F-7A69-44D5-990A-853DA792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CE-0C57-4892-BCC1-BE0505437DE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733F-7A69-44D5-990A-853DA792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CE-0C57-4892-BCC1-BE0505437DE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733F-7A69-44D5-990A-853DA792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CE-0C57-4892-BCC1-BE0505437DE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733F-7A69-44D5-990A-853DA792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0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CE-0C57-4892-BCC1-BE0505437DE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733F-7A69-44D5-990A-853DA792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CE-0C57-4892-BCC1-BE0505437DE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733F-7A69-44D5-990A-853DA792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5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CE-0C57-4892-BCC1-BE0505437DE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733F-7A69-44D5-990A-853DA792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5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CE-0C57-4892-BCC1-BE0505437DE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733F-7A69-44D5-990A-853DA792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8A3CE-0C57-4892-BCC1-BE0505437DE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C733F-7A69-44D5-990A-853DA792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7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28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PHÒNG GIÁO DỤC VÀ ĐÀO TẠO HUYỆN GIA LÂM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9725" y="1676400"/>
            <a:ext cx="3964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TIẾNG VIỆT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8906" y="3013501"/>
            <a:ext cx="74785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10: ÔN TẬP VÀ KỂ CHUYỆN</a:t>
            </a:r>
            <a:endParaRPr lang="en-US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5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213815"/>
            <a:ext cx="22860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230306"/>
            <a:ext cx="682388" cy="533400"/>
          </a:xfrm>
          <a:prstGeom prst="ellipse">
            <a:avLst/>
          </a:prstGeom>
          <a:solidFill>
            <a:srgbClr val="EBF478"/>
          </a:solidFill>
          <a:ln>
            <a:solidFill>
              <a:srgbClr val="DD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2" t="30000" r="38696" b="19230"/>
          <a:stretch/>
        </p:blipFill>
        <p:spPr bwMode="auto">
          <a:xfrm>
            <a:off x="2057400" y="838200"/>
            <a:ext cx="5176922" cy="586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8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213815"/>
            <a:ext cx="22860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230306"/>
            <a:ext cx="682388" cy="533400"/>
          </a:xfrm>
          <a:prstGeom prst="ellipse">
            <a:avLst/>
          </a:prstGeom>
          <a:solidFill>
            <a:srgbClr val="EBF478"/>
          </a:solidFill>
          <a:ln>
            <a:solidFill>
              <a:srgbClr val="DD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28" y="990600"/>
            <a:ext cx="4953000" cy="48330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6928" y="6019800"/>
            <a:ext cx="4953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4953000" cy="480982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14400" y="213815"/>
            <a:ext cx="22860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230306"/>
            <a:ext cx="682388" cy="533400"/>
          </a:xfrm>
          <a:prstGeom prst="ellipse">
            <a:avLst/>
          </a:prstGeom>
          <a:solidFill>
            <a:srgbClr val="EBF478"/>
          </a:solidFill>
          <a:ln>
            <a:solidFill>
              <a:srgbClr val="DD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5943600"/>
            <a:ext cx="6400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khiêng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5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4953000" cy="4817567"/>
          </a:xfrm>
        </p:spPr>
      </p:pic>
      <p:sp>
        <p:nvSpPr>
          <p:cNvPr id="4" name="Rounded Rectangle 3"/>
          <p:cNvSpPr/>
          <p:nvPr/>
        </p:nvSpPr>
        <p:spPr>
          <a:xfrm>
            <a:off x="914400" y="213815"/>
            <a:ext cx="22860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230306"/>
            <a:ext cx="682388" cy="533400"/>
          </a:xfrm>
          <a:prstGeom prst="ellipse">
            <a:avLst/>
          </a:prstGeom>
          <a:solidFill>
            <a:srgbClr val="EBF478"/>
          </a:solidFill>
          <a:ln>
            <a:solidFill>
              <a:srgbClr val="DD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6928" y="6019800"/>
            <a:ext cx="4953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98" y="914400"/>
            <a:ext cx="5145974" cy="4953000"/>
          </a:xfrm>
        </p:spPr>
      </p:pic>
      <p:sp>
        <p:nvSpPr>
          <p:cNvPr id="4" name="Rounded Rectangle 3"/>
          <p:cNvSpPr/>
          <p:nvPr/>
        </p:nvSpPr>
        <p:spPr>
          <a:xfrm>
            <a:off x="914400" y="213815"/>
            <a:ext cx="22860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230306"/>
            <a:ext cx="682388" cy="533400"/>
          </a:xfrm>
          <a:prstGeom prst="ellipse">
            <a:avLst/>
          </a:prstGeom>
          <a:solidFill>
            <a:srgbClr val="EBF478"/>
          </a:solidFill>
          <a:ln>
            <a:solidFill>
              <a:srgbClr val="DD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6019800"/>
            <a:ext cx="4897272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2" t="30000" r="38696" b="19230"/>
          <a:stretch/>
        </p:blipFill>
        <p:spPr bwMode="auto">
          <a:xfrm>
            <a:off x="2057400" y="1005576"/>
            <a:ext cx="5029200" cy="569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3342" y="388120"/>
            <a:ext cx="2286000" cy="8683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2148" y="555601"/>
            <a:ext cx="682388" cy="533400"/>
          </a:xfrm>
          <a:prstGeom prst="ellipse">
            <a:avLst/>
          </a:prstGeom>
          <a:solidFill>
            <a:srgbClr val="EBF478"/>
          </a:solidFill>
          <a:ln>
            <a:solidFill>
              <a:srgbClr val="DD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6744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6" y="0"/>
            <a:ext cx="914968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7213" y="1780126"/>
            <a:ext cx="45793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CHÀO TẠM BIỆT !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t="17356" r="22861" b="12837"/>
          <a:stretch/>
        </p:blipFill>
        <p:spPr bwMode="auto">
          <a:xfrm>
            <a:off x="0" y="304800"/>
            <a:ext cx="8951763" cy="623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2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" y="-29570"/>
            <a:ext cx="9144000" cy="6887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943" y="46714"/>
            <a:ext cx="37446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Khởi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động</a:t>
            </a:r>
            <a:endParaRPr lang="en-US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906058"/>
            <a:ext cx="58747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chơi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Tìm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anh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sinh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đôi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744940" y="1611571"/>
            <a:ext cx="914400" cy="838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754039" y="2578290"/>
            <a:ext cx="914400" cy="838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80197" y="3619500"/>
            <a:ext cx="914400" cy="838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744940" y="4610100"/>
            <a:ext cx="914400" cy="838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744940" y="5562600"/>
            <a:ext cx="914400" cy="838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Ơ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871158" y="1611571"/>
            <a:ext cx="914400" cy="838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vant"/>
                <a:cs typeface="Times New Roman" pitchFamily="18" charset="0"/>
              </a:rPr>
              <a:t>ô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871158" y="3619500"/>
            <a:ext cx="914400" cy="838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vant"/>
                <a:cs typeface="Times New Roman" pitchFamily="18" charset="0"/>
              </a:rPr>
              <a:t>d</a:t>
            </a:r>
            <a:endParaRPr lang="en-US" sz="2800" b="1" dirty="0">
              <a:latin typeface="Avant"/>
              <a:cs typeface="Times New Roman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882531" y="2576015"/>
            <a:ext cx="914400" cy="838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vant"/>
                <a:cs typeface="Times New Roman" pitchFamily="18" charset="0"/>
              </a:rPr>
              <a:t>đ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2882531" y="5586484"/>
            <a:ext cx="914400" cy="838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vant"/>
                <a:cs typeface="Times New Roman" pitchFamily="18" charset="0"/>
              </a:rPr>
              <a:t>o</a:t>
            </a:r>
            <a:endParaRPr lang="en-US" sz="2800" b="1" dirty="0">
              <a:latin typeface="Avant"/>
              <a:cs typeface="Times New Roman" pitchFamily="18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2888218" y="4623748"/>
            <a:ext cx="914400" cy="838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vant"/>
                <a:cs typeface="Times New Roman" pitchFamily="18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33192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011E-6 L -0.12361 -0.147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-7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111 L -0.12239 -0.1443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6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36633E-6 L -0.12361 -0.2865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-14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3432E-7 L -0.12239 0.4368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21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64477E-6 L -0.12413 0.1422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5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643102"/>
              </p:ext>
            </p:extLst>
          </p:nvPr>
        </p:nvGraphicFramePr>
        <p:xfrm>
          <a:off x="1524000" y="139700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  <a:latin typeface="Avant"/>
                          <a:cs typeface="Arial" pitchFamily="34" charset="0"/>
                        </a:rPr>
                        <a:t>o</a:t>
                      </a:r>
                      <a:endParaRPr lang="en-US" sz="3600" dirty="0">
                        <a:solidFill>
                          <a:sysClr val="windowText" lastClr="000000"/>
                        </a:solidFill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  <a:latin typeface="Avant"/>
                          <a:cs typeface="Arial" pitchFamily="34" charset="0"/>
                        </a:rPr>
                        <a:t>ô</a:t>
                      </a:r>
                      <a:endParaRPr lang="en-US" sz="3600" dirty="0">
                        <a:solidFill>
                          <a:sysClr val="windowText" lastClr="000000"/>
                        </a:solidFill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  <a:latin typeface="Avant"/>
                          <a:cs typeface="Arial" pitchFamily="34" charset="0"/>
                        </a:rPr>
                        <a:t>ơ</a:t>
                      </a:r>
                      <a:endParaRPr lang="en-US" sz="3600" dirty="0">
                        <a:solidFill>
                          <a:sysClr val="windowText" lastClr="000000"/>
                        </a:solidFill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vant"/>
                          <a:cs typeface="Arial" pitchFamily="34" charset="0"/>
                        </a:rPr>
                        <a:t>d</a:t>
                      </a:r>
                      <a:endParaRPr lang="en-US" sz="36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vant"/>
                          <a:cs typeface="Arial" pitchFamily="34" charset="0"/>
                        </a:rPr>
                        <a:t>đ</a:t>
                      </a:r>
                      <a:endParaRPr lang="en-US" sz="36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9000" y="20206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vant"/>
              </a:rPr>
              <a:t>do</a:t>
            </a:r>
            <a:endParaRPr lang="en-US" sz="3600" dirty="0">
              <a:latin typeface="Avan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981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vant"/>
              </a:rPr>
              <a:t>dô</a:t>
            </a:r>
            <a:endParaRPr lang="en-US" sz="3600" dirty="0">
              <a:latin typeface="Avan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1981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vant"/>
              </a:rPr>
              <a:t>dơ</a:t>
            </a:r>
            <a:endParaRPr lang="en-US" sz="3600" dirty="0">
              <a:latin typeface="Avan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667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vant"/>
              </a:rPr>
              <a:t>đo</a:t>
            </a:r>
            <a:endParaRPr lang="en-US" sz="3600" dirty="0">
              <a:latin typeface="Avan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667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vant"/>
              </a:rPr>
              <a:t>đô</a:t>
            </a:r>
            <a:endParaRPr lang="en-US" sz="3600" dirty="0">
              <a:latin typeface="Avan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2677573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vant"/>
              </a:rPr>
              <a:t>đơ</a:t>
            </a:r>
            <a:endParaRPr lang="en-US" sz="3600" dirty="0">
              <a:latin typeface="Avan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213815"/>
            <a:ext cx="16002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" y="230306"/>
            <a:ext cx="682388" cy="533400"/>
          </a:xfrm>
          <a:prstGeom prst="ellipse">
            <a:avLst/>
          </a:prstGeom>
          <a:solidFill>
            <a:srgbClr val="EBF478"/>
          </a:solidFill>
          <a:ln>
            <a:solidFill>
              <a:srgbClr val="DD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 rot="495189">
            <a:off x="129080" y="1172917"/>
            <a:ext cx="2465065" cy="1281499"/>
          </a:xfrm>
          <a:prstGeom prst="cloud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loud 8"/>
          <p:cNvSpPr/>
          <p:nvPr/>
        </p:nvSpPr>
        <p:spPr>
          <a:xfrm rot="267285">
            <a:off x="3053740" y="221967"/>
            <a:ext cx="266700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6096000" y="1007553"/>
            <a:ext cx="266700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 rot="517051">
            <a:off x="977134" y="3165444"/>
            <a:ext cx="2590800" cy="1447800"/>
          </a:xfrm>
          <a:prstGeom prst="cloud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3479042" y="1900807"/>
            <a:ext cx="2590800" cy="1447800"/>
          </a:xfrm>
          <a:prstGeom prst="cloud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619731" y="5029200"/>
            <a:ext cx="2418869" cy="1263158"/>
          </a:xfrm>
          <a:prstGeom prst="cloud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512423">
            <a:off x="463702" y="1341127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Avant"/>
                <a:cs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á</a:t>
            </a:r>
            <a:r>
              <a:rPr lang="en-US" sz="4000" b="1" dirty="0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cờ</a:t>
            </a:r>
            <a:endParaRPr lang="en-US" sz="4000" b="1" dirty="0">
              <a:solidFill>
                <a:srgbClr val="00B050"/>
              </a:solidFill>
              <a:latin typeface="Avan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0940" y="45272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Avant"/>
                <a:cs typeface="Times New Roman" pitchFamily="18" charset="0"/>
              </a:rPr>
              <a:t>b</a:t>
            </a:r>
            <a:r>
              <a:rPr lang="en-US" sz="4000" b="1" dirty="0" err="1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ó</a:t>
            </a:r>
            <a:r>
              <a:rPr lang="en-US" sz="4000" b="1" dirty="0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cỏ</a:t>
            </a:r>
            <a:endParaRPr lang="en-US" sz="4000" b="1" dirty="0">
              <a:solidFill>
                <a:srgbClr val="00B050"/>
              </a:solidFill>
              <a:latin typeface="Avan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133941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đỡ</a:t>
            </a:r>
            <a:r>
              <a:rPr lang="en-US" sz="4000" b="1" dirty="0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bà</a:t>
            </a:r>
            <a:endParaRPr lang="en-US" sz="4000" b="1" dirty="0">
              <a:solidFill>
                <a:srgbClr val="00B050"/>
              </a:solidFill>
              <a:latin typeface="Avant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435325">
            <a:off x="1403472" y="3456443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Avant"/>
                <a:cs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ờ</a:t>
            </a:r>
            <a:r>
              <a:rPr lang="en-US" sz="4000" b="1" dirty="0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00B050"/>
              </a:solidFill>
              <a:latin typeface="Avant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1212148">
            <a:off x="3898141" y="2143702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Avant"/>
                <a:cs typeface="Times New Roman" pitchFamily="18" charset="0"/>
              </a:rPr>
              <a:t>b</a:t>
            </a:r>
            <a:r>
              <a:rPr lang="en-US" sz="4000" b="1" dirty="0" err="1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ờ</a:t>
            </a:r>
            <a:r>
              <a:rPr lang="en-US" sz="4000" b="1" dirty="0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đê</a:t>
            </a:r>
            <a:endParaRPr lang="en-US" sz="4000" b="1" dirty="0">
              <a:solidFill>
                <a:srgbClr val="00B050"/>
              </a:solidFill>
              <a:latin typeface="Avant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9178" y="51816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Avant"/>
                <a:cs typeface="Times New Roman" pitchFamily="18" charset="0"/>
              </a:rPr>
              <a:t>d</a:t>
            </a:r>
            <a:r>
              <a:rPr lang="en-US" sz="4000" b="1" dirty="0" err="1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ỗ</a:t>
            </a:r>
            <a:r>
              <a:rPr lang="en-US" sz="4000" b="1" dirty="0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bé</a:t>
            </a:r>
            <a:endParaRPr lang="en-US" sz="4000" b="1" dirty="0">
              <a:solidFill>
                <a:srgbClr val="00B050"/>
              </a:solidFill>
              <a:latin typeface="Avant"/>
              <a:cs typeface="Times New Roman" pitchFamily="18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219700" y="3472958"/>
            <a:ext cx="266700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676900" y="378018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đỗ</a:t>
            </a:r>
            <a:r>
              <a:rPr lang="en-US" sz="4000" b="1" dirty="0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vant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00B050"/>
              </a:solidFill>
              <a:latin typeface="Avant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15" y="4844558"/>
            <a:ext cx="1148060" cy="18407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05200" y="457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vant"/>
                <a:cs typeface="Times New Roman" pitchFamily="18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ó</a:t>
            </a:r>
            <a:r>
              <a:rPr lang="en-US" sz="4000" b="1" dirty="0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cỏ</a:t>
            </a:r>
            <a:endParaRPr lang="en-US" sz="4000" b="1" dirty="0">
              <a:solidFill>
                <a:srgbClr val="FF0000"/>
              </a:solidFill>
              <a:latin typeface="Avant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5018" y="377993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đỗ</a:t>
            </a:r>
            <a:r>
              <a:rPr lang="en-US" sz="4000" b="1" dirty="0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FF0000"/>
              </a:solidFill>
              <a:latin typeface="Avan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2667000"/>
            <a:ext cx="693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NGHỈ GIỮA GIỜ</a:t>
            </a:r>
          </a:p>
          <a:p>
            <a:pPr algn="ctr"/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HÁT: CÁ VÀNG BƠI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9" y="1977477"/>
            <a:ext cx="3604715" cy="1066800"/>
          </a:xfrm>
          <a:prstGeom prst="rect">
            <a:avLst/>
          </a:prstGeom>
          <a:solidFill>
            <a:srgbClr val="EBF478"/>
          </a:solidFill>
          <a:ln>
            <a:solidFill>
              <a:srgbClr val="EBF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9615" y="2123265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vant"/>
                <a:cs typeface="Times New Roman" pitchFamily="18" charset="0"/>
              </a:rPr>
              <a:t>Bờ</a:t>
            </a:r>
            <a:r>
              <a:rPr lang="en-US" sz="4400" b="1" dirty="0" smtClean="0">
                <a:latin typeface="Avant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Avant"/>
                <a:cs typeface="Times New Roman" pitchFamily="18" charset="0"/>
              </a:rPr>
              <a:t>đê</a:t>
            </a:r>
            <a:r>
              <a:rPr lang="en-US" sz="4400" b="1" dirty="0" smtClean="0">
                <a:latin typeface="Avant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Avant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Avant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Avant"/>
                <a:cs typeface="Times New Roman" pitchFamily="18" charset="0"/>
              </a:rPr>
              <a:t>dế</a:t>
            </a:r>
            <a:r>
              <a:rPr lang="en-US" sz="4400" dirty="0" smtClean="0">
                <a:latin typeface="Avant"/>
                <a:cs typeface="Times New Roman" pitchFamily="18" charset="0"/>
              </a:rPr>
              <a:t>.</a:t>
            </a:r>
            <a:endParaRPr lang="en-US" sz="4400" dirty="0">
              <a:latin typeface="Avan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615" y="2120371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vant"/>
                <a:cs typeface="Times New Roman" pitchFamily="18" charset="0"/>
              </a:rPr>
              <a:t>B</a:t>
            </a:r>
            <a:r>
              <a:rPr lang="en-US" sz="4400" b="1" dirty="0" err="1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ờ</a:t>
            </a:r>
            <a:r>
              <a:rPr lang="en-US" sz="4400" b="1" dirty="0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đ</a:t>
            </a:r>
            <a:r>
              <a:rPr lang="en-US" sz="4400" b="1" dirty="0" err="1" smtClean="0">
                <a:latin typeface="Avant"/>
                <a:cs typeface="Times New Roman" pitchFamily="18" charset="0"/>
              </a:rPr>
              <a:t>ê</a:t>
            </a:r>
            <a:r>
              <a:rPr lang="en-US" sz="4400" b="1" dirty="0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Avant"/>
                <a:cs typeface="Times New Roman" pitchFamily="18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ó</a:t>
            </a:r>
            <a:r>
              <a:rPr lang="en-US" sz="4400" b="1" dirty="0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d</a:t>
            </a:r>
            <a:r>
              <a:rPr lang="en-US" sz="4400" b="1" dirty="0" err="1" smtClean="0">
                <a:latin typeface="Avant"/>
                <a:cs typeface="Times New Roman" pitchFamily="18" charset="0"/>
              </a:rPr>
              <a:t>ế</a:t>
            </a:r>
            <a:r>
              <a:rPr lang="en-US" sz="4400" dirty="0" smtClean="0">
                <a:latin typeface="Avant"/>
                <a:cs typeface="Times New Roman" pitchFamily="18" charset="0"/>
              </a:rPr>
              <a:t>.</a:t>
            </a:r>
            <a:endParaRPr lang="en-US" sz="4400" dirty="0">
              <a:latin typeface="Avant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1977479"/>
            <a:ext cx="3779293" cy="1066800"/>
          </a:xfrm>
          <a:prstGeom prst="rect">
            <a:avLst/>
          </a:prstGeom>
          <a:solidFill>
            <a:srgbClr val="EBF478"/>
          </a:solidFill>
          <a:ln>
            <a:solidFill>
              <a:srgbClr val="EBF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24566" y="2120372"/>
            <a:ext cx="398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vant"/>
                <a:cs typeface="Times New Roman" pitchFamily="18" charset="0"/>
              </a:rPr>
              <a:t>Bà</a:t>
            </a:r>
            <a:r>
              <a:rPr lang="en-US" sz="4400" b="1" dirty="0" smtClean="0">
                <a:latin typeface="Avant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Avant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Avant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Avant"/>
                <a:cs typeface="Times New Roman" pitchFamily="18" charset="0"/>
              </a:rPr>
              <a:t>đỗ</a:t>
            </a:r>
            <a:r>
              <a:rPr lang="en-US" sz="4400" b="1" dirty="0" smtClean="0">
                <a:latin typeface="Avant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Avant"/>
                <a:cs typeface="Times New Roman" pitchFamily="18" charset="0"/>
              </a:rPr>
              <a:t>đỏ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28194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40287" y="2819400"/>
            <a:ext cx="679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69958" y="2819400"/>
            <a:ext cx="659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24566" y="2126158"/>
            <a:ext cx="3880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vant"/>
                <a:cs typeface="Times New Roman" pitchFamily="18" charset="0"/>
              </a:rPr>
              <a:t>Bà</a:t>
            </a:r>
            <a:r>
              <a:rPr lang="en-US" sz="4400" b="1" dirty="0" smtClean="0">
                <a:latin typeface="Avant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Avant"/>
                <a:cs typeface="Times New Roman" pitchFamily="18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ó</a:t>
            </a:r>
            <a:r>
              <a:rPr lang="en-US" sz="4400" b="1" dirty="0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đỗ</a:t>
            </a:r>
            <a:r>
              <a:rPr lang="en-US" sz="4400" b="1" dirty="0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đỏ</a:t>
            </a:r>
            <a:r>
              <a:rPr lang="en-US" sz="4400" dirty="0" smtClean="0">
                <a:solidFill>
                  <a:srgbClr val="FF0000"/>
                </a:solidFill>
                <a:latin typeface="Avant"/>
                <a:cs typeface="Times New Roman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Avan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9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" y="0"/>
            <a:ext cx="114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793277" y="-41781"/>
            <a:ext cx="1035524" cy="651381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10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1" y="18084"/>
            <a:ext cx="6019800" cy="5915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vant"/>
              </a:rPr>
              <a:t>ÔN TẬP VÀ KỂ CHUYỆN</a:t>
            </a:r>
            <a:endParaRPr lang="en-US" sz="2400" b="1" dirty="0">
              <a:latin typeface="Avan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831397"/>
              </p:ext>
            </p:extLst>
          </p:nvPr>
        </p:nvGraphicFramePr>
        <p:xfrm>
          <a:off x="1311039" y="1169158"/>
          <a:ext cx="609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Avant"/>
                          <a:cs typeface="Arial" pitchFamily="34" charset="0"/>
                        </a:rPr>
                        <a:t>o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Avant"/>
                          <a:cs typeface="Arial" pitchFamily="34" charset="0"/>
                        </a:rPr>
                        <a:t>ô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Avant"/>
                          <a:cs typeface="Arial" pitchFamily="34" charset="0"/>
                        </a:rPr>
                        <a:t>ơ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vant"/>
                          <a:cs typeface="Arial" pitchFamily="34" charset="0"/>
                        </a:rPr>
                        <a:t>d</a:t>
                      </a:r>
                      <a:endParaRPr lang="en-US" sz="24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vant"/>
                          <a:cs typeface="Arial" pitchFamily="34" charset="0"/>
                        </a:rPr>
                        <a:t>đ</a:t>
                      </a:r>
                      <a:endParaRPr lang="en-US" sz="24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vant"/>
                        <a:cs typeface="Arial" pitchFamily="34" charset="0"/>
                      </a:endParaRPr>
                    </a:p>
                  </a:txBody>
                  <a:tcPr>
                    <a:solidFill>
                      <a:srgbClr val="EBF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76600" y="163557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ant"/>
              </a:rPr>
              <a:t>do</a:t>
            </a:r>
            <a:endParaRPr lang="en-US" sz="2400" dirty="0">
              <a:latin typeface="Avan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3680" y="161814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vant"/>
              </a:rPr>
              <a:t>dô</a:t>
            </a:r>
            <a:endParaRPr lang="en-US" sz="2400" dirty="0">
              <a:latin typeface="Avan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161814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vant"/>
              </a:rPr>
              <a:t>dơ</a:t>
            </a:r>
            <a:endParaRPr lang="en-US" sz="2400" dirty="0">
              <a:latin typeface="Avan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09796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vant"/>
              </a:rPr>
              <a:t>đo</a:t>
            </a:r>
            <a:endParaRPr lang="en-US" sz="2400" dirty="0">
              <a:latin typeface="Avan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3680" y="209189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vant"/>
              </a:rPr>
              <a:t>đô</a:t>
            </a:r>
            <a:endParaRPr lang="en-US" sz="2400" dirty="0">
              <a:latin typeface="Avan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207980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vant"/>
              </a:rPr>
              <a:t>đơ</a:t>
            </a:r>
            <a:endParaRPr lang="en-US" sz="2400" dirty="0">
              <a:latin typeface="Avan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4286" y="724440"/>
            <a:ext cx="1298613" cy="3423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8750" y="724440"/>
            <a:ext cx="654527" cy="418560"/>
          </a:xfrm>
          <a:prstGeom prst="ellipse">
            <a:avLst/>
          </a:prstGeom>
          <a:solidFill>
            <a:srgbClr val="EBF478"/>
          </a:solidFill>
          <a:ln>
            <a:solidFill>
              <a:srgbClr val="DD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21425989">
            <a:off x="489986" y="2625954"/>
            <a:ext cx="1938171" cy="858803"/>
            <a:chOff x="489986" y="2625954"/>
            <a:chExt cx="1938171" cy="858803"/>
          </a:xfrm>
        </p:grpSpPr>
        <p:sp>
          <p:nvSpPr>
            <p:cNvPr id="20" name="Cloud 19"/>
            <p:cNvSpPr/>
            <p:nvPr/>
          </p:nvSpPr>
          <p:spPr>
            <a:xfrm rot="495189">
              <a:off x="517760" y="2625954"/>
              <a:ext cx="1910397" cy="858803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512423">
              <a:off x="489986" y="2724682"/>
              <a:ext cx="1859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c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á</a:t>
              </a:r>
              <a:r>
                <a:rPr lang="en-US" sz="2400" b="1" dirty="0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cờ</a:t>
              </a:r>
              <a:endParaRPr lang="en-US" sz="2400" b="1" dirty="0">
                <a:solidFill>
                  <a:srgbClr val="00B050"/>
                </a:solidFill>
                <a:latin typeface="Avant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rot="21205649">
            <a:off x="3191965" y="2729511"/>
            <a:ext cx="1938171" cy="858803"/>
            <a:chOff x="489986" y="2625954"/>
            <a:chExt cx="1938171" cy="858803"/>
          </a:xfrm>
        </p:grpSpPr>
        <p:sp>
          <p:nvSpPr>
            <p:cNvPr id="24" name="Cloud 23"/>
            <p:cNvSpPr/>
            <p:nvPr/>
          </p:nvSpPr>
          <p:spPr>
            <a:xfrm rot="495189">
              <a:off x="517760" y="2625954"/>
              <a:ext cx="1910397" cy="858803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 rot="512423">
              <a:off x="489986" y="2724682"/>
              <a:ext cx="1859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b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ó</a:t>
              </a:r>
              <a:r>
                <a:rPr lang="en-US" sz="2400" b="1" dirty="0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cỏ</a:t>
              </a:r>
              <a:endParaRPr lang="en-US" sz="2400" b="1" dirty="0">
                <a:solidFill>
                  <a:srgbClr val="00B050"/>
                </a:solidFill>
                <a:latin typeface="Avant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58994" y="3393584"/>
            <a:ext cx="1938171" cy="858803"/>
            <a:chOff x="489986" y="2625954"/>
            <a:chExt cx="1938171" cy="858803"/>
          </a:xfrm>
        </p:grpSpPr>
        <p:sp>
          <p:nvSpPr>
            <p:cNvPr id="27" name="Cloud 26"/>
            <p:cNvSpPr/>
            <p:nvPr/>
          </p:nvSpPr>
          <p:spPr>
            <a:xfrm rot="495189">
              <a:off x="517760" y="2625954"/>
              <a:ext cx="1910397" cy="858803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9986" y="2724682"/>
              <a:ext cx="1859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b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ờ</a:t>
              </a:r>
              <a:r>
                <a:rPr lang="en-US" sz="2400" b="1" dirty="0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đê</a:t>
              </a:r>
              <a:endParaRPr lang="en-US" sz="2400" b="1" dirty="0">
                <a:solidFill>
                  <a:srgbClr val="00B050"/>
                </a:solidFill>
                <a:latin typeface="Avant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24600" y="2700091"/>
            <a:ext cx="1938171" cy="858803"/>
            <a:chOff x="489986" y="2625954"/>
            <a:chExt cx="1938171" cy="858803"/>
          </a:xfrm>
        </p:grpSpPr>
        <p:sp>
          <p:nvSpPr>
            <p:cNvPr id="30" name="Cloud 29"/>
            <p:cNvSpPr/>
            <p:nvPr/>
          </p:nvSpPr>
          <p:spPr>
            <a:xfrm rot="495189">
              <a:off x="517760" y="2625954"/>
              <a:ext cx="1910397" cy="858803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 rot="380340">
              <a:off x="489986" y="2724682"/>
              <a:ext cx="1859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đỡ</a:t>
              </a:r>
              <a:r>
                <a:rPr lang="en-US" sz="2400" b="1" dirty="0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bà</a:t>
              </a:r>
              <a:endParaRPr lang="en-US" sz="2400" b="1" dirty="0">
                <a:solidFill>
                  <a:srgbClr val="00B050"/>
                </a:solidFill>
                <a:latin typeface="Avant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71657" y="3415839"/>
            <a:ext cx="1910397" cy="858803"/>
            <a:chOff x="952791" y="2569678"/>
            <a:chExt cx="1910397" cy="858803"/>
          </a:xfrm>
        </p:grpSpPr>
        <p:sp>
          <p:nvSpPr>
            <p:cNvPr id="33" name="Cloud 32"/>
            <p:cNvSpPr/>
            <p:nvPr/>
          </p:nvSpPr>
          <p:spPr>
            <a:xfrm rot="495189">
              <a:off x="952791" y="2569678"/>
              <a:ext cx="1910397" cy="858803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78419" y="2724682"/>
              <a:ext cx="1859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c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ờ</a:t>
              </a:r>
              <a:r>
                <a:rPr lang="en-US" sz="2400" b="1" dirty="0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đỏ</a:t>
              </a:r>
              <a:endParaRPr lang="en-US" sz="2400" b="1" dirty="0">
                <a:solidFill>
                  <a:srgbClr val="00B050"/>
                </a:solidFill>
                <a:latin typeface="Avant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rot="21252224">
            <a:off x="6474022" y="3860585"/>
            <a:ext cx="1938171" cy="858803"/>
            <a:chOff x="489986" y="2625954"/>
            <a:chExt cx="1938171" cy="858803"/>
          </a:xfrm>
        </p:grpSpPr>
        <p:sp>
          <p:nvSpPr>
            <p:cNvPr id="36" name="Cloud 35"/>
            <p:cNvSpPr/>
            <p:nvPr/>
          </p:nvSpPr>
          <p:spPr>
            <a:xfrm rot="495189">
              <a:off x="517760" y="2625954"/>
              <a:ext cx="1910397" cy="858803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 rot="341944">
              <a:off x="489986" y="2724682"/>
              <a:ext cx="1859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đỗ</a:t>
              </a:r>
              <a:r>
                <a:rPr lang="en-US" sz="2400" b="1" dirty="0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đỏ</a:t>
              </a:r>
              <a:endParaRPr lang="en-US" sz="2400" b="1" dirty="0">
                <a:solidFill>
                  <a:srgbClr val="00B050"/>
                </a:solidFill>
                <a:latin typeface="Avant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556946" y="4133333"/>
            <a:ext cx="1910397" cy="858803"/>
            <a:chOff x="937787" y="1349087"/>
            <a:chExt cx="1910397" cy="858803"/>
          </a:xfrm>
        </p:grpSpPr>
        <p:sp>
          <p:nvSpPr>
            <p:cNvPr id="39" name="Cloud 38"/>
            <p:cNvSpPr/>
            <p:nvPr/>
          </p:nvSpPr>
          <p:spPr>
            <a:xfrm rot="495189">
              <a:off x="937787" y="1349087"/>
              <a:ext cx="1910397" cy="858803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 rot="216330">
              <a:off x="963415" y="1478885"/>
              <a:ext cx="1859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d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ỗ</a:t>
              </a:r>
              <a:r>
                <a:rPr lang="en-US" sz="2400" b="1" dirty="0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vant"/>
                  <a:cs typeface="Times New Roman" pitchFamily="18" charset="0"/>
                </a:rPr>
                <a:t>bé</a:t>
              </a:r>
              <a:endParaRPr lang="en-US" sz="2400" b="1" dirty="0">
                <a:solidFill>
                  <a:srgbClr val="00B050"/>
                </a:solidFill>
                <a:latin typeface="Avant"/>
                <a:cs typeface="Times New Roman" pitchFamily="18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942899" y="5355637"/>
            <a:ext cx="2529132" cy="762000"/>
          </a:xfrm>
          <a:prstGeom prst="rect">
            <a:avLst/>
          </a:prstGeom>
          <a:solidFill>
            <a:srgbClr val="EBF478"/>
          </a:solidFill>
          <a:ln>
            <a:solidFill>
              <a:srgbClr val="EBF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15062" y="5505804"/>
            <a:ext cx="212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vant"/>
                <a:cs typeface="Times New Roman" pitchFamily="18" charset="0"/>
              </a:rPr>
              <a:t>Bờ</a:t>
            </a:r>
            <a:r>
              <a:rPr lang="en-US" sz="2400" b="1" dirty="0" smtClean="0">
                <a:latin typeface="Avan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vant"/>
                <a:cs typeface="Times New Roman" pitchFamily="18" charset="0"/>
              </a:rPr>
              <a:t>đê</a:t>
            </a:r>
            <a:r>
              <a:rPr lang="en-US" sz="2400" b="1" dirty="0" smtClean="0">
                <a:latin typeface="Avan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vant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Avan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vant"/>
                <a:cs typeface="Times New Roman" pitchFamily="18" charset="0"/>
              </a:rPr>
              <a:t>dế</a:t>
            </a:r>
            <a:r>
              <a:rPr lang="en-US" sz="2400" dirty="0" smtClean="0">
                <a:latin typeface="Avant"/>
                <a:cs typeface="Times New Roman" pitchFamily="18" charset="0"/>
              </a:rPr>
              <a:t>.</a:t>
            </a:r>
            <a:endParaRPr lang="en-US" sz="2400" dirty="0">
              <a:latin typeface="Avant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2907" y="5371741"/>
            <a:ext cx="2529132" cy="762000"/>
          </a:xfrm>
          <a:prstGeom prst="rect">
            <a:avLst/>
          </a:prstGeom>
          <a:solidFill>
            <a:srgbClr val="EBF478"/>
          </a:solidFill>
          <a:ln>
            <a:solidFill>
              <a:srgbClr val="EBF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885935" y="5473073"/>
            <a:ext cx="212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vant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Avan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vant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Avan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vant"/>
                <a:cs typeface="Times New Roman" pitchFamily="18" charset="0"/>
              </a:rPr>
              <a:t>đỗ</a:t>
            </a:r>
            <a:r>
              <a:rPr lang="en-US" sz="2400" b="1" dirty="0" smtClean="0">
                <a:latin typeface="Avan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vant"/>
                <a:cs typeface="Times New Roman" pitchFamily="18" charset="0"/>
              </a:rPr>
              <a:t>đỏ</a:t>
            </a:r>
            <a:r>
              <a:rPr lang="en-US" sz="2400" dirty="0" smtClean="0">
                <a:latin typeface="Avant"/>
                <a:cs typeface="Times New Roman" pitchFamily="18" charset="0"/>
              </a:rPr>
              <a:t>.</a:t>
            </a:r>
            <a:endParaRPr lang="en-US" sz="2400" dirty="0">
              <a:latin typeface="Avan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434"/>
            <a:ext cx="9144000" cy="447913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14400" y="213815"/>
            <a:ext cx="16002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" y="230306"/>
            <a:ext cx="682388" cy="533400"/>
          </a:xfrm>
          <a:prstGeom prst="ellipse">
            <a:avLst/>
          </a:prstGeom>
          <a:solidFill>
            <a:srgbClr val="EBF478"/>
          </a:solidFill>
          <a:ln>
            <a:solidFill>
              <a:srgbClr val="DD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218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212</Words>
  <Application>Microsoft Office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Avant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60</cp:revision>
  <dcterms:created xsi:type="dcterms:W3CDTF">2020-08-10T02:08:13Z</dcterms:created>
  <dcterms:modified xsi:type="dcterms:W3CDTF">2020-08-27T03:52:30Z</dcterms:modified>
</cp:coreProperties>
</file>